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Possessive case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Притяжательный падеж)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4392488" cy="4680520"/>
          </a:xfrm>
        </p:spPr>
        <p:txBody>
          <a:bodyPr/>
          <a:lstStyle/>
          <a:p>
            <a:r>
              <a:rPr lang="en-US" b="1" dirty="0" smtClean="0"/>
              <a:t>Larry’s ball</a:t>
            </a:r>
          </a:p>
          <a:p>
            <a:r>
              <a:rPr lang="en-US" b="1" dirty="0" smtClean="0"/>
              <a:t>Lulu’s ballerina</a:t>
            </a:r>
          </a:p>
          <a:p>
            <a:r>
              <a:rPr lang="en-US" b="1" dirty="0" smtClean="0"/>
              <a:t>Mum’s  tea set</a:t>
            </a:r>
            <a:endParaRPr lang="ru-RU" b="1" dirty="0" smtClean="0"/>
          </a:p>
          <a:p>
            <a:endParaRPr lang="en-US" b="1" dirty="0" smtClean="0"/>
          </a:p>
          <a:p>
            <a:r>
              <a:rPr lang="en-US" b="1" dirty="0" smtClean="0"/>
              <a:t>Chuckles’ teddy bear</a:t>
            </a:r>
            <a:endParaRPr lang="ru-RU" b="1" dirty="0" smtClean="0"/>
          </a:p>
          <a:p>
            <a:endParaRPr lang="en-US" b="1" dirty="0" smtClean="0"/>
          </a:p>
          <a:p>
            <a:r>
              <a:rPr lang="en-US" b="1" dirty="0" smtClean="0"/>
              <a:t>Ann and </a:t>
            </a:r>
            <a:r>
              <a:rPr lang="en-US" b="1" dirty="0" err="1" smtClean="0"/>
              <a:t>Tony’s</a:t>
            </a:r>
            <a:r>
              <a:rPr lang="en-US" b="1" dirty="0" smtClean="0"/>
              <a:t> book </a:t>
            </a:r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2040" y="1844824"/>
            <a:ext cx="4038600" cy="4536504"/>
          </a:xfrm>
        </p:spPr>
        <p:txBody>
          <a:bodyPr/>
          <a:lstStyle/>
          <a:p>
            <a:r>
              <a:rPr lang="ru-RU" u="sng" dirty="0" smtClean="0"/>
              <a:t>имя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’s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сущ.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u="sng" dirty="0" smtClean="0"/>
          </a:p>
          <a:p>
            <a:r>
              <a:rPr lang="ru-RU" u="sng" dirty="0" smtClean="0"/>
              <a:t>имя на </a:t>
            </a:r>
            <a:r>
              <a:rPr lang="en-US" u="sng" dirty="0" smtClean="0"/>
              <a:t>s</a:t>
            </a:r>
            <a:r>
              <a:rPr lang="ru-RU" u="sng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 сущ.</a:t>
            </a:r>
          </a:p>
          <a:p>
            <a:pPr>
              <a:buNone/>
            </a:pPr>
            <a:endParaRPr lang="ru-RU" dirty="0" smtClean="0"/>
          </a:p>
          <a:p>
            <a:r>
              <a:rPr lang="ru-RU" u="sng" dirty="0" smtClean="0"/>
              <a:t>имя  и имя   </a:t>
            </a:r>
            <a:r>
              <a:rPr lang="en-US" b="1" dirty="0" smtClean="0">
                <a:solidFill>
                  <a:srgbClr val="FF0000"/>
                </a:solidFill>
              </a:rPr>
              <a:t>’s</a:t>
            </a:r>
            <a:r>
              <a:rPr lang="en-US" b="1" dirty="0" smtClean="0"/>
              <a:t> </a:t>
            </a:r>
            <a:r>
              <a:rPr lang="ru-RU" dirty="0" smtClean="0"/>
              <a:t>сущ.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561371" cy="50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Article (</a:t>
            </a:r>
            <a:r>
              <a:rPr lang="ru-RU" b="1" dirty="0" smtClean="0"/>
              <a:t>Артикль)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3"/>
            <a:ext cx="8229600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с  исчисляемыми сущ.в ед.ч.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  </a:t>
            </a:r>
            <a:r>
              <a:rPr lang="en-US" b="1" u="sng" dirty="0" smtClean="0"/>
              <a:t>b</a:t>
            </a:r>
            <a:r>
              <a:rPr lang="en-US" b="1" dirty="0" smtClean="0"/>
              <a:t>ook   </a:t>
            </a:r>
            <a:r>
              <a:rPr lang="ru-RU" b="1" dirty="0" smtClean="0"/>
              <a:t>   </a:t>
            </a:r>
            <a:r>
              <a:rPr lang="en-US" b="1" dirty="0" smtClean="0"/>
              <a:t>   - </a:t>
            </a:r>
            <a:r>
              <a:rPr lang="ru-RU" b="1" dirty="0" smtClean="0"/>
              <a:t>согласный звук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an</a:t>
            </a:r>
            <a:r>
              <a:rPr lang="en-US" b="1" dirty="0" smtClean="0"/>
              <a:t> </a:t>
            </a:r>
            <a:r>
              <a:rPr lang="en-US" b="1" u="sng" dirty="0" smtClean="0"/>
              <a:t>a</a:t>
            </a:r>
            <a:r>
              <a:rPr lang="en-US" b="1" dirty="0" smtClean="0"/>
              <a:t>pple   </a:t>
            </a:r>
            <a:r>
              <a:rPr lang="ru-RU" b="1" dirty="0" smtClean="0"/>
              <a:t>   </a:t>
            </a:r>
            <a:r>
              <a:rPr lang="en-US" b="1" dirty="0" smtClean="0"/>
              <a:t> -</a:t>
            </a:r>
            <a:r>
              <a:rPr lang="ru-RU" b="1" dirty="0" smtClean="0"/>
              <a:t> гласный звук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208912" cy="358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This                      That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246240" cy="449999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This is a </a:t>
            </a:r>
            <a:r>
              <a:rPr lang="en-US" b="1" dirty="0" smtClean="0"/>
              <a:t>teddy bear.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( </a:t>
            </a:r>
            <a:r>
              <a:rPr lang="ru-RU" b="1" dirty="0" smtClean="0"/>
              <a:t>ед.ч.  близко)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That is a </a:t>
            </a:r>
            <a:r>
              <a:rPr lang="en-US" b="1" dirty="0" smtClean="0"/>
              <a:t> train.</a:t>
            </a:r>
          </a:p>
          <a:p>
            <a:endParaRPr lang="en-US" b="1" dirty="0" smtClean="0"/>
          </a:p>
          <a:p>
            <a:pPr>
              <a:buNone/>
            </a:pPr>
            <a:r>
              <a:rPr lang="ru-RU" b="1" dirty="0" smtClean="0"/>
              <a:t> ( ед.ч.  далеко)</a:t>
            </a:r>
            <a:endParaRPr lang="ru-RU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83568" y="198884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skidka-nnovgorod.ru/images/prodacts/sourse/27/27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1233427" cy="1296144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4932040" y="1916832"/>
            <a:ext cx="864096" cy="556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microlabtoys.com.ua/upload/iblock/b2d/b2ddc4511df55c43122c671f72bf0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2408" y="1556792"/>
            <a:ext cx="182159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39472" cy="990600"/>
          </a:xfrm>
        </p:spPr>
        <p:txBody>
          <a:bodyPr/>
          <a:lstStyle/>
          <a:p>
            <a:r>
              <a:rPr lang="en-US" dirty="0" smtClean="0"/>
              <a:t> These                        Those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608512" cy="486376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These are </a:t>
            </a:r>
            <a:r>
              <a:rPr lang="en-US" dirty="0" smtClean="0"/>
              <a:t>teddy bear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 ( мн.ч. близко)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Those are </a:t>
            </a:r>
            <a:r>
              <a:rPr lang="en-US" b="1" dirty="0" smtClean="0"/>
              <a:t> </a:t>
            </a:r>
            <a:r>
              <a:rPr lang="en-US" dirty="0" smtClean="0"/>
              <a:t>train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r>
              <a:rPr lang="ru-RU" dirty="0" smtClean="0"/>
              <a:t> ( мн.ч. далеко)</a:t>
            </a:r>
            <a:endParaRPr lang="ru-RU" dirty="0"/>
          </a:p>
        </p:txBody>
      </p:sp>
      <p:pic>
        <p:nvPicPr>
          <p:cNvPr id="17410" name="Picture 2" descr="http://download-pictures.net/dowloand.php?file=img/C2/%D0%9C%D1%8F%D0%B3%D0%BA%D0%B8%D0%B5%20%D0%BF%D0%BB%D1%8E%D1%88%D0%B5%D0%B2%D1%8B%D0%B5%20%D0%B8%D0%B3%D1%80%D1%83%D1%88%D0%BA%D0%B8/%D0%9C%D1%8F%D0%B3%D0%BA%D0%B8%D0%B5_%D0%BF%D0%BB%D1%8E%D1%88%D0%B5%D0%B2%D1%8B%D0%B5_%D0%B8%D0%B3%D1%80%D1%83%D1%88%D0%BA%D0%B8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2880320" cy="1866330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>
            <a:off x="107504" y="2060848"/>
            <a:ext cx="936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355976" y="2060848"/>
            <a:ext cx="9361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4" name="Picture 6" descr="http://avto-polis.kiev.ua/wp-content/uploads/2015/12/Ukrzaliznyts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6" y="1484784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7728301" cy="398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</TotalTime>
  <Words>102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Possessive case  (Притяжательный падеж)</vt:lpstr>
      <vt:lpstr>Слайд 2</vt:lpstr>
      <vt:lpstr>Article (Артикль)</vt:lpstr>
      <vt:lpstr>      This                      That</vt:lpstr>
      <vt:lpstr> These                        Those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Possessive case  (Притяжательный падеж)</dc:title>
  <dc:creator>User</dc:creator>
  <cp:lastModifiedBy>UserKL27PC1</cp:lastModifiedBy>
  <cp:revision>7</cp:revision>
  <dcterms:created xsi:type="dcterms:W3CDTF">2016-12-08T15:36:45Z</dcterms:created>
  <dcterms:modified xsi:type="dcterms:W3CDTF">2016-12-09T11:17:05Z</dcterms:modified>
</cp:coreProperties>
</file>