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5977" autoAdjust="0"/>
  </p:normalViewPr>
  <p:slideViewPr>
    <p:cSldViewPr>
      <p:cViewPr varScale="1">
        <p:scale>
          <a:sx n="112" d="100"/>
          <a:sy n="112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Tell the tale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Аня\учебник\cards fron internet\001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95232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Homework:</a:t>
            </a:r>
          </a:p>
          <a:p>
            <a:r>
              <a:rPr lang="en-US" sz="6000" dirty="0" smtClean="0"/>
              <a:t>SB ex.1 p. 90</a:t>
            </a:r>
          </a:p>
          <a:p>
            <a:r>
              <a:rPr lang="en-US" sz="6000" dirty="0" smtClean="0"/>
              <a:t>WB ex. 1,2 p.46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393305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Good bye!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Аня\учебник\cards fron internet\1222281045_snowwhite3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3203848" cy="428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Good morning!</a:t>
            </a:r>
            <a:endParaRPr lang="ru-RU" sz="4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4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What date is it today?   </a:t>
            </a:r>
            <a:r>
              <a:rPr lang="en-US" sz="4800" b="1" dirty="0" smtClean="0">
                <a:solidFill>
                  <a:srgbClr val="FF0000"/>
                </a:solidFill>
              </a:rPr>
              <a:t>Today is the … of …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D:\Аня\учебник\cards fron internet\599936-snow_white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2211446" cy="305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were you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15945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I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was </a:t>
            </a:r>
          </a:p>
          <a:p>
            <a:pPr>
              <a:buNone/>
            </a:pPr>
            <a:r>
              <a:rPr lang="en-US" sz="3600" dirty="0" smtClean="0"/>
              <a:t>at </a:t>
            </a:r>
          </a:p>
          <a:p>
            <a:pPr>
              <a:buNone/>
            </a:pPr>
            <a:r>
              <a:rPr lang="en-US" sz="3600" dirty="0" smtClean="0"/>
              <a:t>the  </a:t>
            </a:r>
            <a:endParaRPr lang="ru-RU" sz="3600" dirty="0"/>
          </a:p>
        </p:txBody>
      </p:sp>
      <p:pic>
        <p:nvPicPr>
          <p:cNvPr id="2053" name="Picture 5" descr="D:\Аня\учебник\cards fron internet\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6324590" cy="4754054"/>
          </a:xfrm>
          <a:prstGeom prst="rect">
            <a:avLst/>
          </a:prstGeom>
          <a:noFill/>
        </p:spPr>
      </p:pic>
      <p:pic>
        <p:nvPicPr>
          <p:cNvPr id="2054" name="Picture 6" descr="D:\Аня\учебник\cards fron internet\novokuzn_dramteatr_na_sai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6585460" cy="5472607"/>
          </a:xfrm>
          <a:prstGeom prst="rect">
            <a:avLst/>
          </a:prstGeom>
          <a:noFill/>
        </p:spPr>
      </p:pic>
      <p:pic>
        <p:nvPicPr>
          <p:cNvPr id="2055" name="Picture 7" descr="D:\Аня\учебник\cards fron internet\16d9b08b7d8c44462bd80fa9f7cdff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4664"/>
            <a:ext cx="6552728" cy="5976664"/>
          </a:xfrm>
          <a:prstGeom prst="rect">
            <a:avLst/>
          </a:prstGeom>
          <a:noFill/>
        </p:spPr>
      </p:pic>
      <p:pic>
        <p:nvPicPr>
          <p:cNvPr id="2056" name="Picture 8" descr="D:\Аня\учебник\cards fron internet\1257450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764704"/>
            <a:ext cx="6795120" cy="5832648"/>
          </a:xfrm>
          <a:prstGeom prst="rect">
            <a:avLst/>
          </a:prstGeom>
          <a:noFill/>
        </p:spPr>
      </p:pic>
      <p:pic>
        <p:nvPicPr>
          <p:cNvPr id="2057" name="Picture 9" descr="D:\Аня\учебник\cards fron internet\ame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692696"/>
            <a:ext cx="6861979" cy="5981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Do you like the tales?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D:\Аня\учебник\cards fron internet\033edc779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60" y="476672"/>
            <a:ext cx="8944243" cy="5976664"/>
          </a:xfrm>
          <a:prstGeom prst="rect">
            <a:avLst/>
          </a:prstGeom>
          <a:noFill/>
        </p:spPr>
      </p:pic>
      <p:pic>
        <p:nvPicPr>
          <p:cNvPr id="1028" name="Picture 4" descr="D:\26002321_aladdin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pic>
        <p:nvPicPr>
          <p:cNvPr id="1029" name="Picture 5" descr="D:\Аня\учебник\cards fron internet\krasnaya_shap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8936993" cy="6187149"/>
          </a:xfrm>
          <a:prstGeom prst="rect">
            <a:avLst/>
          </a:prstGeom>
          <a:noFill/>
        </p:spPr>
      </p:pic>
      <p:pic>
        <p:nvPicPr>
          <p:cNvPr id="1030" name="Picture 6" descr="D:\Аня\учебник\cards fron internet\Sergeeva-ex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3942"/>
            <a:ext cx="8856984" cy="6644522"/>
          </a:xfrm>
          <a:prstGeom prst="rect">
            <a:avLst/>
          </a:prstGeom>
          <a:noFill/>
        </p:spPr>
      </p:pic>
      <p:pic>
        <p:nvPicPr>
          <p:cNvPr id="1031" name="Picture 7" descr="D:\Аня\учебник\cards fron internet\three-little-pig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59" y="188640"/>
            <a:ext cx="8953283" cy="6480720"/>
          </a:xfrm>
          <a:prstGeom prst="rect">
            <a:avLst/>
          </a:prstGeom>
          <a:noFill/>
        </p:spPr>
      </p:pic>
      <p:pic>
        <p:nvPicPr>
          <p:cNvPr id="1032" name="Picture 8" descr="D:\Аня\учебник\cards fron internet\B4iZ3Qb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8368"/>
          </a:xfrm>
        </p:spPr>
        <p:txBody>
          <a:bodyPr/>
          <a:lstStyle/>
          <a:p>
            <a:r>
              <a:rPr lang="en-US" dirty="0" smtClean="0"/>
              <a:t>Open your books p.90 ex.1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fast hare</a:t>
            </a:r>
          </a:p>
          <a:p>
            <a:r>
              <a:rPr lang="en-US" sz="3200" dirty="0" smtClean="0"/>
              <a:t>s</a:t>
            </a:r>
            <a:r>
              <a:rPr lang="en-US" sz="3200" dirty="0" smtClean="0"/>
              <a:t>low tortoise </a:t>
            </a:r>
          </a:p>
          <a:p>
            <a:r>
              <a:rPr lang="en-US" sz="3200" dirty="0" smtClean="0"/>
              <a:t>race</a:t>
            </a:r>
          </a:p>
          <a:p>
            <a:r>
              <a:rPr lang="en-US" sz="3200" dirty="0" smtClean="0"/>
              <a:t>j</a:t>
            </a:r>
            <a:r>
              <a:rPr lang="en-US" sz="3200" dirty="0" smtClean="0"/>
              <a:t>umped</a:t>
            </a:r>
          </a:p>
          <a:p>
            <a:r>
              <a:rPr lang="en-US" sz="3200" dirty="0" smtClean="0"/>
              <a:t>r</a:t>
            </a:r>
            <a:r>
              <a:rPr lang="en-US" sz="3200" dirty="0" smtClean="0"/>
              <a:t>est</a:t>
            </a:r>
          </a:p>
          <a:p>
            <a:r>
              <a:rPr lang="en-US" sz="3200" dirty="0" smtClean="0"/>
              <a:t>pass</a:t>
            </a:r>
          </a:p>
          <a:p>
            <a:r>
              <a:rPr lang="en-US" sz="3200" dirty="0" smtClean="0"/>
              <a:t>winner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5976" y="1920085"/>
            <a:ext cx="4330824" cy="443484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</a:t>
            </a:r>
            <a:r>
              <a:rPr lang="ru-RU" sz="3200" dirty="0" smtClean="0"/>
              <a:t>ыстрый заяц</a:t>
            </a:r>
          </a:p>
          <a:p>
            <a:r>
              <a:rPr lang="ru-RU" sz="3200" dirty="0" smtClean="0"/>
              <a:t>м</a:t>
            </a:r>
            <a:r>
              <a:rPr lang="ru-RU" sz="3200" dirty="0" smtClean="0"/>
              <a:t>едленная черепаха</a:t>
            </a:r>
          </a:p>
          <a:p>
            <a:r>
              <a:rPr lang="ru-RU" sz="3200" dirty="0" smtClean="0"/>
              <a:t>г</a:t>
            </a:r>
            <a:r>
              <a:rPr lang="ru-RU" sz="3200" dirty="0" smtClean="0"/>
              <a:t>онка</a:t>
            </a:r>
          </a:p>
          <a:p>
            <a:r>
              <a:rPr lang="ru-RU" sz="3200" dirty="0" smtClean="0"/>
              <a:t>п</a:t>
            </a:r>
            <a:r>
              <a:rPr lang="ru-RU" sz="3200" dirty="0" smtClean="0"/>
              <a:t>рыгал</a:t>
            </a:r>
          </a:p>
          <a:p>
            <a:r>
              <a:rPr lang="ru-RU" sz="3200" dirty="0" smtClean="0"/>
              <a:t>о</a:t>
            </a:r>
            <a:r>
              <a:rPr lang="ru-RU" sz="3200" dirty="0" smtClean="0"/>
              <a:t>тдохнуть</a:t>
            </a:r>
          </a:p>
          <a:p>
            <a:r>
              <a:rPr lang="ru-RU" sz="3200" dirty="0" smtClean="0"/>
              <a:t>п</a:t>
            </a:r>
            <a:r>
              <a:rPr lang="ru-RU" sz="3200" dirty="0" smtClean="0"/>
              <a:t>роходить</a:t>
            </a:r>
          </a:p>
          <a:p>
            <a:r>
              <a:rPr lang="ru-RU" sz="3200" dirty="0" smtClean="0"/>
              <a:t>победитель</a:t>
            </a:r>
            <a:endParaRPr lang="ru-RU" sz="3200" dirty="0"/>
          </a:p>
        </p:txBody>
      </p:sp>
      <p:pic>
        <p:nvPicPr>
          <p:cNvPr id="5122" name="Picture 2" descr="D:\Аня\учебник\cards fron internet\73514952_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65313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3024336" cy="85496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Match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54624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The hare always laughed at the tortoise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When they started the race,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It was a very hot day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A few hours later,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The tortoise was the winner and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</a:t>
            </a:r>
            <a:r>
              <a:rPr lang="en-US" sz="2800" dirty="0" smtClean="0"/>
              <a:t>nd the hare was very hot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the hare learned his lesson that day</a:t>
            </a:r>
            <a:endParaRPr lang="ru-RU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because he was so slow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</a:t>
            </a:r>
            <a:r>
              <a:rPr lang="en-US" sz="2800" dirty="0" smtClean="0"/>
              <a:t>he hare jumped forward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the tortoise passed the sleeping hare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130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Tell the tale</vt:lpstr>
      <vt:lpstr>Слайд 2</vt:lpstr>
      <vt:lpstr>Where were you yesterday?</vt:lpstr>
      <vt:lpstr>Do you like the tales? </vt:lpstr>
      <vt:lpstr>Слайд 5</vt:lpstr>
      <vt:lpstr>Слайд 6</vt:lpstr>
      <vt:lpstr>Open your books p.90 ex.1 </vt:lpstr>
      <vt:lpstr>Слайд 8</vt:lpstr>
      <vt:lpstr>Match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 the tale</dc:title>
  <dc:creator>user</dc:creator>
  <cp:lastModifiedBy>94371</cp:lastModifiedBy>
  <cp:revision>19</cp:revision>
  <dcterms:created xsi:type="dcterms:W3CDTF">2012-02-08T15:39:08Z</dcterms:created>
  <dcterms:modified xsi:type="dcterms:W3CDTF">2012-02-09T16:35:56Z</dcterms:modified>
</cp:coreProperties>
</file>