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58" r:id="rId5"/>
    <p:sldId id="263" r:id="rId6"/>
    <p:sldId id="262" r:id="rId7"/>
    <p:sldId id="260" r:id="rId8"/>
    <p:sldId id="264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5" autoAdjust="0"/>
    <p:restoredTop sz="94660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6;&#1076;&#1077;&#1078;&#1076;&#1072;\10%20&#1044;&#1086;&#1088;&#1086;&#1078;&#1082;&#1072;%2010.wma" TargetMode="External"/><Relationship Id="rId6" Type="http://schemas.openxmlformats.org/officeDocument/2006/relationships/image" Target="../media/image7.emf"/><Relationship Id="rId11" Type="http://schemas.openxmlformats.org/officeDocument/2006/relationships/image" Target="../media/image12.png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9.emf"/><Relationship Id="rId7" Type="http://schemas.openxmlformats.org/officeDocument/2006/relationships/image" Target="../media/image2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9" Type="http://schemas.openxmlformats.org/officeDocument/2006/relationships/image" Target="../media/image2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</a:t>
            </a:r>
            <a:r>
              <a:rPr lang="en-US" dirty="0" err="1" smtClean="0"/>
              <a:t>favourite</a:t>
            </a:r>
            <a:r>
              <a:rPr lang="en-US" dirty="0" smtClean="0"/>
              <a:t> clothes!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Подготовила: Карелина Марина Владимировна</a:t>
            </a:r>
          </a:p>
          <a:p>
            <a:r>
              <a:rPr lang="ru-RU" smtClean="0"/>
              <a:t>Учитель МБОУ лицей №4 </a:t>
            </a:r>
            <a:endParaRPr lang="ru-RU"/>
          </a:p>
        </p:txBody>
      </p:sp>
      <p:pic>
        <p:nvPicPr>
          <p:cNvPr id="4" name="Рисунок 3" descr="http://www.egraphic.ru/images/pos/5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908720"/>
            <a:ext cx="324036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925144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It’s windy              It’s cold                  island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 shoes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Socks             T-shirt           jeans          skirt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30384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88640"/>
            <a:ext cx="20097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052736"/>
            <a:ext cx="26193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3" y="4149081"/>
            <a:ext cx="18002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005064"/>
            <a:ext cx="16668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4005064"/>
            <a:ext cx="12477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3573016"/>
            <a:ext cx="194421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52320" y="4941168"/>
            <a:ext cx="144016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0 Дорожка 10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5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5327504" cy="4495800"/>
          </a:xfrm>
        </p:spPr>
        <p:txBody>
          <a:bodyPr numCol="1">
            <a:normAutofit/>
          </a:bodyPr>
          <a:lstStyle/>
          <a:p>
            <a:pPr algn="ctr">
              <a:buNone/>
            </a:pPr>
            <a:r>
              <a:rPr lang="en-US" b="1" dirty="0" err="1" smtClean="0"/>
              <a:t>ja</a:t>
            </a:r>
            <a:r>
              <a:rPr lang="en-US" b="1" dirty="0" smtClean="0"/>
              <a:t>_ _ et     </a:t>
            </a:r>
            <a:endParaRPr lang="ru-RU" b="1" dirty="0" smtClean="0"/>
          </a:p>
          <a:p>
            <a:pPr algn="ctr">
              <a:buNone/>
            </a:pPr>
            <a:r>
              <a:rPr lang="en-US" b="1" dirty="0" err="1" smtClean="0"/>
              <a:t>p_t</a:t>
            </a:r>
            <a:r>
              <a:rPr lang="en-US" b="1" dirty="0" smtClean="0"/>
              <a:t>  on    </a:t>
            </a:r>
          </a:p>
          <a:p>
            <a:pPr algn="ctr">
              <a:buNone/>
            </a:pPr>
            <a:r>
              <a:rPr lang="en-US" b="1" dirty="0" err="1" smtClean="0"/>
              <a:t>h_t</a:t>
            </a:r>
            <a:r>
              <a:rPr lang="en-US" b="1" dirty="0" smtClean="0"/>
              <a:t>          </a:t>
            </a:r>
            <a:endParaRPr lang="ru-RU" b="1" dirty="0" smtClean="0"/>
          </a:p>
          <a:p>
            <a:pPr algn="ctr">
              <a:buNone/>
            </a:pPr>
            <a:r>
              <a:rPr lang="en-US" b="1" dirty="0" smtClean="0"/>
              <a:t> </a:t>
            </a:r>
            <a:r>
              <a:rPr lang="en-US" b="1" dirty="0" err="1" smtClean="0"/>
              <a:t>t_ke</a:t>
            </a:r>
            <a:r>
              <a:rPr lang="en-US" b="1" dirty="0" smtClean="0"/>
              <a:t>  o__      </a:t>
            </a:r>
          </a:p>
          <a:p>
            <a:pPr algn="ctr">
              <a:buNone/>
            </a:pPr>
            <a:r>
              <a:rPr lang="en-US" b="1" dirty="0" smtClean="0"/>
              <a:t>_</a:t>
            </a:r>
            <a:r>
              <a:rPr lang="en-US" b="1" dirty="0" err="1" smtClean="0"/>
              <a:t>oa</a:t>
            </a:r>
            <a:r>
              <a:rPr lang="en-US" b="1" dirty="0" smtClean="0"/>
              <a:t>_   </a:t>
            </a:r>
            <a:endParaRPr lang="ru-RU" b="1" dirty="0" smtClean="0"/>
          </a:p>
          <a:p>
            <a:pPr algn="ctr">
              <a:buNone/>
            </a:pPr>
            <a:r>
              <a:rPr lang="en-US" b="1" dirty="0" smtClean="0"/>
              <a:t>It’s </a:t>
            </a:r>
            <a:r>
              <a:rPr lang="en-US" b="1" dirty="0" err="1" smtClean="0"/>
              <a:t>su__y</a:t>
            </a:r>
            <a:r>
              <a:rPr lang="en-US" b="1" dirty="0" smtClean="0"/>
              <a:t>           </a:t>
            </a:r>
          </a:p>
          <a:p>
            <a:pPr algn="ctr">
              <a:buNone/>
            </a:pPr>
            <a:r>
              <a:rPr lang="en-US" b="1" dirty="0" smtClean="0"/>
              <a:t> _ _ orts</a:t>
            </a:r>
          </a:p>
          <a:p>
            <a:pPr algn="ctr">
              <a:buNone/>
            </a:pPr>
            <a:r>
              <a:rPr lang="en-US" b="1" dirty="0" smtClean="0"/>
              <a:t> It’s </a:t>
            </a:r>
            <a:r>
              <a:rPr lang="en-US" b="1" dirty="0" err="1" smtClean="0"/>
              <a:t>h_t</a:t>
            </a:r>
            <a:endParaRPr lang="ru-RU" b="1" dirty="0" smtClean="0"/>
          </a:p>
          <a:p>
            <a:pPr algn="ctr">
              <a:buNone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" name="Рисунок 3" descr="http://im0-tub-ru.yandex.net/i?id=185139037-1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99955">
            <a:off x="5220072" y="3212976"/>
            <a:ext cx="29851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mama-i-kroxa.narod.ru/lul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78440">
            <a:off x="387886" y="3969198"/>
            <a:ext cx="3303797" cy="2532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962400" cy="4572000"/>
          </a:xfrm>
        </p:spPr>
        <p:txBody>
          <a:bodyPr/>
          <a:lstStyle/>
          <a:p>
            <a:pPr algn="r">
              <a:buNone/>
            </a:pPr>
            <a:r>
              <a:rPr lang="en-US" dirty="0" smtClean="0">
                <a:solidFill>
                  <a:srgbClr val="C00000"/>
                </a:solidFill>
              </a:rPr>
              <a:t>a</a:t>
            </a:r>
          </a:p>
          <a:p>
            <a:pPr algn="r">
              <a:buNone/>
            </a:pPr>
            <a:r>
              <a:rPr lang="en-US" dirty="0" smtClean="0">
                <a:solidFill>
                  <a:srgbClr val="C00000"/>
                </a:solidFill>
              </a:rPr>
              <a:t>a</a:t>
            </a:r>
          </a:p>
          <a:p>
            <a:pPr algn="r">
              <a:buNone/>
            </a:pPr>
            <a:endParaRPr lang="en-US" dirty="0" smtClean="0">
              <a:solidFill>
                <a:srgbClr val="C00000"/>
              </a:solidFill>
            </a:endParaRPr>
          </a:p>
          <a:p>
            <a:pPr algn="r">
              <a:buNone/>
            </a:pPr>
            <a:r>
              <a:rPr lang="en-US" dirty="0" smtClean="0">
                <a:solidFill>
                  <a:srgbClr val="C00000"/>
                </a:solidFill>
              </a:rPr>
              <a:t>a</a:t>
            </a:r>
          </a:p>
          <a:p>
            <a:pPr algn="r">
              <a:buNone/>
            </a:pPr>
            <a:endParaRPr lang="en-US" dirty="0" smtClean="0">
              <a:solidFill>
                <a:srgbClr val="C00000"/>
              </a:solidFill>
            </a:endParaRPr>
          </a:p>
          <a:p>
            <a:pPr algn="r">
              <a:buNone/>
            </a:pPr>
            <a:endParaRPr lang="en-US" dirty="0" smtClean="0">
              <a:solidFill>
                <a:srgbClr val="C00000"/>
              </a:solidFill>
            </a:endParaRPr>
          </a:p>
          <a:p>
            <a:pPr algn="r">
              <a:buNone/>
            </a:pPr>
            <a:r>
              <a:rPr lang="en-US" dirty="0" smtClean="0">
                <a:solidFill>
                  <a:srgbClr val="C00000"/>
                </a:solidFill>
              </a:rPr>
              <a:t>a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788025" y="1589567"/>
            <a:ext cx="3943076" cy="4572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7030A0"/>
                </a:solidFill>
              </a:rPr>
              <a:t>hat 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coat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jeans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skirt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shorts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shoes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T-shirt</a:t>
            </a:r>
            <a:endParaRPr lang="ru-RU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socks</a:t>
            </a:r>
            <a:endParaRPr lang="ru-RU" b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F:\FBE787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778375"/>
            <a:ext cx="207962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F:\aqua_ptx_men_d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83113">
            <a:off x="982000" y="4699635"/>
            <a:ext cx="19621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9144000" cy="3672408"/>
          </a:xfrm>
        </p:spPr>
        <p:txBody>
          <a:bodyPr>
            <a:noAutofit/>
          </a:bodyPr>
          <a:lstStyle/>
          <a:p>
            <a:pPr algn="ctr"/>
            <a:r>
              <a:rPr lang="en-US" sz="11500" dirty="0" smtClean="0">
                <a:solidFill>
                  <a:srgbClr val="002060"/>
                </a:solidFill>
              </a:rPr>
              <a:t>I’m wearing my…</a:t>
            </a:r>
            <a:endParaRPr lang="ru-RU" sz="11500" dirty="0">
              <a:solidFill>
                <a:srgbClr val="002060"/>
              </a:solidFill>
            </a:endParaRPr>
          </a:p>
        </p:txBody>
      </p:sp>
      <p:pic>
        <p:nvPicPr>
          <p:cNvPr id="6" name="Picture 5" descr="F:\джинс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57788">
            <a:off x="7212524" y="4327183"/>
            <a:ext cx="1143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F:\2014-Renkli-Bayan-Palto-Modeller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426284">
            <a:off x="6746049" y="262729"/>
            <a:ext cx="1950178" cy="127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Какого цвета у тебя эта одежда?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I’ve got _______________ shorts.</a:t>
            </a:r>
          </a:p>
          <a:p>
            <a:pPr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I’ve got a _____________ hat.</a:t>
            </a:r>
          </a:p>
          <a:p>
            <a:pPr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I’ve got a _____________ coat.</a:t>
            </a:r>
          </a:p>
          <a:p>
            <a:pPr>
              <a:buNone/>
            </a:pPr>
            <a:r>
              <a:rPr lang="en-US" b="1" i="1" dirty="0" smtClean="0">
                <a:solidFill>
                  <a:srgbClr val="002060"/>
                </a:solidFill>
              </a:rPr>
              <a:t>I’ve got a _____________ jacket.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8" name="Рисунок 7" descr="http://im6-tub-ru.yandex.net/i?id=157468648-3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861048"/>
            <a:ext cx="242888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228600"/>
            <a:ext cx="8154488" cy="968152"/>
          </a:xfrm>
        </p:spPr>
        <p:txBody>
          <a:bodyPr/>
          <a:lstStyle/>
          <a:p>
            <a:r>
              <a:rPr lang="ru-RU" dirty="0" smtClean="0"/>
              <a:t>В какую погоду ты так одет?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612648" y="1556792"/>
            <a:ext cx="8153400" cy="45392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I’m wearing shorts and a T-shirt.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I’m wearing a jacket.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I’m wearing jeans, socks and a coat.</a:t>
            </a:r>
          </a:p>
          <a:p>
            <a:pPr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I’m wearing a jacket and I’ve got an umbrella.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 descr="http://im7-tub-ru.yandex.net/i?id=162187226-6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62015">
            <a:off x="1202746" y="4414281"/>
            <a:ext cx="1905000" cy="1428750"/>
          </a:xfrm>
          <a:prstGeom prst="rect">
            <a:avLst/>
          </a:prstGeom>
          <a:noFill/>
        </p:spPr>
      </p:pic>
      <p:pic>
        <p:nvPicPr>
          <p:cNvPr id="7" name="Picture 4" descr="http://im0-tub-ru.yandex.net/i?id=105238981-1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40178">
            <a:off x="4978815" y="4749708"/>
            <a:ext cx="1905000" cy="1428750"/>
          </a:xfrm>
          <a:prstGeom prst="rect">
            <a:avLst/>
          </a:prstGeom>
          <a:noFill/>
        </p:spPr>
      </p:pic>
      <p:pic>
        <p:nvPicPr>
          <p:cNvPr id="8" name="Рисунок 7" descr="http://im7-tub-ru.yandex.net/i?id=487373203-17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77240">
            <a:off x="6740668" y="1308197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My </a:t>
            </a:r>
            <a:r>
              <a:rPr lang="en-US" dirty="0" err="1" smtClean="0">
                <a:solidFill>
                  <a:srgbClr val="002060"/>
                </a:solidFill>
              </a:rPr>
              <a:t>favourite</a:t>
            </a:r>
            <a:r>
              <a:rPr lang="en-US" dirty="0" smtClean="0">
                <a:solidFill>
                  <a:srgbClr val="002060"/>
                </a:solidFill>
              </a:rPr>
              <a:t> clothes is…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715935">
            <a:off x="376765" y="1498245"/>
            <a:ext cx="1668150" cy="138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653136"/>
            <a:ext cx="1319783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869160"/>
            <a:ext cx="21240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82633">
            <a:off x="6470369" y="1604751"/>
            <a:ext cx="20478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6799">
            <a:off x="6156176" y="4509120"/>
            <a:ext cx="22764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1484784"/>
            <a:ext cx="165618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3212976"/>
            <a:ext cx="216024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835083">
            <a:off x="1955764" y="3203958"/>
            <a:ext cx="1600120" cy="143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620688"/>
            <a:ext cx="230425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933057"/>
            <a:ext cx="230425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2762" y="2386012"/>
            <a:ext cx="30384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789040"/>
            <a:ext cx="20097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177</TotalTime>
  <Words>124</Words>
  <Application>Microsoft Office PowerPoint</Application>
  <PresentationFormat>Экран (4:3)</PresentationFormat>
  <Paragraphs>49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My favourite clothes!</vt:lpstr>
      <vt:lpstr>Слайд 2</vt:lpstr>
      <vt:lpstr>Слайд 3</vt:lpstr>
      <vt:lpstr>Слайд 4</vt:lpstr>
      <vt:lpstr>I’m wearing my…</vt:lpstr>
      <vt:lpstr>Какого цвета у тебя эта одежда?</vt:lpstr>
      <vt:lpstr>В какую погоду ты так одет?</vt:lpstr>
      <vt:lpstr>My favourite clothes is…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favourite clothes!</dc:title>
  <dc:creator>IcE</dc:creator>
  <cp:lastModifiedBy>UserHP3</cp:lastModifiedBy>
  <cp:revision>22</cp:revision>
  <dcterms:created xsi:type="dcterms:W3CDTF">2014-04-09T12:44:42Z</dcterms:created>
  <dcterms:modified xsi:type="dcterms:W3CDTF">2016-10-24T07:53:07Z</dcterms:modified>
</cp:coreProperties>
</file>